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256" r:id="rId83"/>
    <p:sldId id="257" r:id="rId84"/>
    <p:sldId id="258" r:id="rId85"/>
    <p:sldId id="259" r:id="rId86"/>
    <p:sldId id="260" r:id="rId87"/>
    <p:sldId id="261" r:id="rId88"/>
    <p:sldId id="262" r:id="rId89"/>
    <p:sldId id="263" r:id="rId90"/>
    <p:sldId id="264" r:id="rId91"/>
    <p:sldId id="265" r:id="rId92"/>
    <p:sldId id="266" r:id="rId93"/>
    <p:sldId id="267" r:id="rId94"/>
    <p:sldId id="268" r:id="rId95"/>
    <p:sldId id="269" r:id="rId96"/>
    <p:sldId id="270" r:id="rId97"/>
    <p:sldId id="271" r:id="rId98"/>
    <p:sldId id="272" r:id="rId99"/>
    <p:sldId id="273" r:id="rId100"/>
    <p:sldId id="274" r:id="rId101"/>
    <p:sldId id="275" r:id="rId102"/>
    <p:sldId id="276" r:id="rId103"/>
    <p:sldId id="277" r:id="rId104"/>
    <p:sldId id="278" r:id="rId105"/>
    <p:sldId id="279" r:id="rId106"/>
    <p:sldId id="280" r:id="rId107"/>
    <p:sldId id="281" r:id="rId108"/>
    <p:sldId id="282" r:id="rId109"/>
    <p:sldId id="283" r:id="rId110"/>
    <p:sldId id="284" r:id="rId111"/>
    <p:sldId id="285" r:id="rId112"/>
    <p:sldId id="286" r:id="rId113"/>
    <p:sldId id="287" r:id="rId114"/>
    <p:sldId id="288" r:id="rId115"/>
    <p:sldId id="289" r:id="rId116"/>
    <p:sldId id="290" r:id="rId117"/>
    <p:sldId id="291" r:id="rId118"/>
    <p:sldId id="292" r:id="rId119"/>
    <p:sldId id="293" r:id="rId120"/>
    <p:sldId id="294" r:id="rId121"/>
    <p:sldId id="295" r:id="rId122"/>
    <p:sldId id="296" r:id="rId123"/>
    <p:sldId id="297" r:id="rId124"/>
    <p:sldId id="298" r:id="rId125"/>
    <p:sldId id="299" r:id="rId126"/>
    <p:sldId id="300" r:id="rId127"/>
    <p:sldId id="301" r:id="rId128"/>
    <p:sldId id="302" r:id="rId129"/>
    <p:sldId id="303" r:id="rId130"/>
    <p:sldId id="304" r:id="rId131"/>
    <p:sldId id="305" r:id="rId132"/>
    <p:sldId id="306" r:id="rId133"/>
    <p:sldId id="307" r:id="rId134"/>
    <p:sldId id="308" r:id="rId135"/>
    <p:sldId id="309" r:id="rId136"/>
    <p:sldId id="310" r:id="rId137"/>
    <p:sldId id="311" r:id="rId138"/>
    <p:sldId id="312" r:id="rId139"/>
    <p:sldId id="313" r:id="rId140"/>
    <p:sldId id="314" r:id="rId141"/>
    <p:sldId id="315" r:id="rId142"/>
    <p:sldId id="316" r:id="rId143"/>
    <p:sldId id="317" r:id="rId144"/>
    <p:sldId id="318" r:id="rId145"/>
    <p:sldId id="319" r:id="rId146"/>
    <p:sldId id="320" r:id="rId147"/>
    <p:sldId id="321" r:id="rId148"/>
    <p:sldId id="322" r:id="rId149"/>
    <p:sldId id="323" r:id="rId150"/>
    <p:sldId id="324" r:id="rId151"/>
    <p:sldId id="325" r:id="rId152"/>
    <p:sldId id="326" r:id="rId153"/>
    <p:sldId id="327" r:id="rId154"/>
    <p:sldId id="328" r:id="rId155"/>
    <p:sldId id="329" r:id="rId156"/>
    <p:sldId id="330" r:id="rId157"/>
    <p:sldId id="331" r:id="rId158"/>
    <p:sldId id="332" r:id="rId159"/>
    <p:sldId id="333" r:id="rId160"/>
    <p:sldId id="334" r:id="rId161"/>
    <p:sldId id="33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7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NOKUSD Daily and Weekly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571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798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73769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7761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07882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1763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549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128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7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4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01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6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78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517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30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51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05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53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682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12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84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8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4825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254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98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22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39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14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95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602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142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219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94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33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130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640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295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718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0364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61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39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506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923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294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801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4207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07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19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248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653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482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785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2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58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380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9853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141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9002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663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6660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695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566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388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44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064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827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267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4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846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790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420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725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73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862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9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62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70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514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403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On-screen Show (4:3)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4" baseType="lpstr">
      <vt:lpstr>Arial</vt:lpstr>
      <vt:lpstr>Calibri</vt:lpstr>
      <vt:lpstr>Office Theme</vt:lpstr>
      <vt:lpstr>NOKUSD Daily and Weekly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NOKUSD Daily and Weekly</dc:title>
  <dc:subject/>
  <dc:creator/>
  <cp:keywords/>
  <dc:description>generated using python-pptx</dc:description>
  <cp:lastModifiedBy>E Scoullos</cp:lastModifiedBy>
  <cp:revision>2</cp:revision>
  <dcterms:created xsi:type="dcterms:W3CDTF">2013-01-27T09:14:16Z</dcterms:created>
  <dcterms:modified xsi:type="dcterms:W3CDTF">2017-04-05T03:34:00Z</dcterms:modified>
  <cp:category/>
</cp:coreProperties>
</file>